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5" r:id="rId4"/>
    <p:sldId id="260" r:id="rId5"/>
    <p:sldId id="261" r:id="rId6"/>
    <p:sldId id="268" r:id="rId7"/>
    <p:sldId id="266" r:id="rId8"/>
    <p:sldId id="267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46157-ADF4-4952-BB17-6884D9A8E8A7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01208-D30B-465F-A725-F27C488AE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http://www.cs.toronto.edu/~kriz/cifar.html</a:t>
            </a:r>
          </a:p>
          <a:p>
            <a:r>
              <a:rPr lang="en-US" dirty="0"/>
              <a:t>60000 32x32 images with 10 classes </a:t>
            </a:r>
          </a:p>
          <a:p>
            <a:endParaRPr lang="en-US" dirty="0"/>
          </a:p>
          <a:p>
            <a:r>
              <a:rPr lang="en-US" dirty="0"/>
              <a:t>Purpose:</a:t>
            </a:r>
          </a:p>
          <a:p>
            <a:r>
              <a:rPr lang="en-US" dirty="0"/>
              <a:t>A more consistent image dataset</a:t>
            </a:r>
          </a:p>
          <a:p>
            <a:r>
              <a:rPr lang="en-US" dirty="0"/>
              <a:t>Less time training due to smaller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96x96 images that are based on the CIFAR10 dataset – possibly more noisy</a:t>
            </a:r>
          </a:p>
          <a:p>
            <a:r>
              <a:rPr lang="en-US" dirty="0"/>
              <a:t>Original bump was found in 64x64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6CF10-1EA8-4E90-9F4A-95A2E69B7E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20CE-69DE-49D2-81CD-A5887FFCCB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8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5DE5-A97B-4C4A-A33D-9E21615A7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1FEC8-71B5-4F6E-B482-2FDE2C3AE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F0F4-3663-4D82-B60F-2816B21D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03F77-7EC9-4A26-AB34-4AC9E8FC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32764-955A-4495-A14A-F8791082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8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E1C6-ACFF-4AA5-B32E-9F0FCE8F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01222-A7B4-4193-A020-86716E591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F000A-53D2-419F-A857-863D450A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A4E99-5287-40D7-946A-C576848E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DA8D5-CB1E-4879-8E8F-1FF9FB360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5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7222A-9E53-48CF-A56C-56A3F18F15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4C8BD-D58F-4A21-AC1C-06C9BB7A6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75E58-B0AB-4A18-B398-59D373FC2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AEA6D-D71C-439F-995A-A346E92B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3949F-DA54-47E1-A8DE-2DB486A3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5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F191-B6B8-4D25-9C13-2AD9505F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343EC-8DAB-4F56-9509-0DEF3CA2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E7601-2404-4BA3-BC0D-79713335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E33F-FCC2-47B7-8E13-82E37BC4A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59FC4-6504-40A0-B782-4A3A894E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3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83AB-39AF-4CEE-ADEC-47ADF6E8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DAD20-1F9C-4C7B-A63A-F22414DE9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51A38-2DA6-4795-BF73-FCF2E5404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B427F-BED5-449B-8738-A9633A0C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1B138-9E6D-4F51-A9C2-D8AA7EBB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6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ECE3-F5DC-4C42-9182-0F8B48E7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93F02-652C-428F-B0B2-9CB91407C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3FF7D-C4B2-4898-A085-059AA3CEB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1C8B9-7FAA-4BBF-B68A-0751A596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F8F30-B40B-4A4E-9A76-C30C873FA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4EFFF0-100C-4EAA-A255-E98D241D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7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4956-0578-4565-B7D4-BBC01B63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A6D42-59D8-4422-B5ED-461222757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C90EE-90D7-4824-93FC-1C85EAD63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8099B9-75D4-4B4A-B8A2-CDA53C39C5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B0CCE0-2F43-4120-B706-E2C05E4D1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4A7EB-3489-4E10-B562-AFE1B02F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616E5-4C44-41D9-9706-74C5CC3C1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0753CD-4D91-480F-80F9-B40D8C10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3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7B72-1761-4489-9D51-AD28D6B60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09584-D028-4B70-A05A-0A199687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BA90F-3504-4DFC-A830-1CB74741C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7C56-D48A-4E8C-902B-18600996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0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856BF-20B4-479D-8F16-0F6413053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D5A495-A398-4BBE-B012-B94AF65C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D48C5-C6F6-4050-A064-233D70B6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94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982E-B43D-4705-9A97-68375016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4E4DA-66EB-48F4-9965-36D6B8B93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FE07D-5DB6-435D-9C1D-E1632B49A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6C67A2-1AAB-425F-9438-44E5E72FA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1CD4A-3FC9-417B-B31B-B046273A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52D97-5079-44C4-9E81-89CD5F30A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9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4C11-9A0C-45BF-A557-52B4DBE1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9955A-A91E-43E7-B1D4-5A315D7C0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34A2A-3DA2-4D69-BD1B-305CAA68F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BE2D6-3104-44C8-8502-074891AB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2F9FA-8A0B-4A62-987D-3AFFA55C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15450-FF6C-440B-8A20-6791D694E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94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EC5D8-5E63-4F29-9315-262B583A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02028-AD3D-461D-BEE7-279F46FDF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0B1F-0940-48F4-90C4-71ABAB9675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CD22A-3276-4001-930E-0A89837F1681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9D0E8-71A2-46E3-9396-C37210C9B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AB12A-B186-4543-9B39-8BC5C4938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66D5B-8388-4440-814A-9331BE3C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20991-2A8D-4325-8C12-3DFB0CB76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CNN Training Progress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CEB83-4032-4D39-BAB5-1A94299DB1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Ankush Patel – CS494 – Week 4</a:t>
            </a:r>
          </a:p>
        </p:txBody>
      </p:sp>
    </p:spTree>
    <p:extLst>
      <p:ext uri="{BB962C8B-B14F-4D97-AF65-F5344CB8AC3E}">
        <p14:creationId xmlns:p14="http://schemas.microsoft.com/office/powerpoint/2010/main" val="332900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9B308-D697-49E9-B553-F4D091C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CIFAR-10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4AD490D8-826F-4B5A-A881-031BF687F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09856"/>
            <a:ext cx="6553545" cy="50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07716-D8E9-49A4-894D-C3BBDF2C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STL-10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66E8155E-DDD8-4DB0-916C-A89696967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21" y="492573"/>
            <a:ext cx="5910347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9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731D-0EA2-45E9-907B-676D7256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60D60-D59B-4BFC-85EA-AD896DDB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week, I picked four diverse classes: airplanes, frogs, horses, and trucks. However, the accuracy graph was misshapen.</a:t>
            </a:r>
          </a:p>
          <a:p>
            <a:r>
              <a:rPr lang="en-US" dirty="0"/>
              <a:t>Training took approximately 3 hours and 30 minutes on an Intel Core i7-8550U CPU.</a:t>
            </a:r>
          </a:p>
        </p:txBody>
      </p:sp>
    </p:spTree>
    <p:extLst>
      <p:ext uri="{BB962C8B-B14F-4D97-AF65-F5344CB8AC3E}">
        <p14:creationId xmlns:p14="http://schemas.microsoft.com/office/powerpoint/2010/main" val="259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21C71A-D90A-4269-A305-C3BF8B39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06299-BBF6-43A3-BB69-DB6DFD5DB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100 epochs, the newly combined model showed an accuracy of 0.9425.</a:t>
            </a:r>
          </a:p>
          <a:p>
            <a:r>
              <a:rPr lang="en-US" dirty="0"/>
              <a:t>Comparatively, the accuracy of the old combined model was 0.7968. </a:t>
            </a:r>
          </a:p>
          <a:p>
            <a:r>
              <a:rPr lang="en-US" dirty="0"/>
              <a:t>The accuracy increased as expected.</a:t>
            </a:r>
          </a:p>
        </p:txBody>
      </p:sp>
    </p:spTree>
    <p:extLst>
      <p:ext uri="{BB962C8B-B14F-4D97-AF65-F5344CB8AC3E}">
        <p14:creationId xmlns:p14="http://schemas.microsoft.com/office/powerpoint/2010/main" val="143305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C765B-93C0-4135-B554-0DDE9189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Gaussian Blur Comparison</a:t>
            </a: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A3F305-FF16-46E3-8B83-C4B9398D5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20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2077DF-FDE3-4F12-8AE7-E32ED2C6E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5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0002-6562-4805-9557-AC16E435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Blur Bump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1E003-B812-4769-849C-42743CE5D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able to train the model on STL10, which utilizes 96x96 pixel images. I used airplane, cat, deer, and truck.</a:t>
            </a:r>
          </a:p>
          <a:p>
            <a:r>
              <a:rPr lang="en-US" dirty="0"/>
              <a:t>The dataset consists of 500 training images per class (2,000) and 800 testing images per class (3,200).</a:t>
            </a:r>
          </a:p>
          <a:p>
            <a:r>
              <a:rPr lang="en-US" dirty="0"/>
              <a:t>Training the STL10 dataset took approximately 2 hours and the accuracy was 0.8983.</a:t>
            </a:r>
          </a:p>
          <a:p>
            <a:r>
              <a:rPr lang="en-US" dirty="0"/>
              <a:t>Comparatively on CIFAR10, training took around 2 hours and 30 minutes and the accuracy was 0.8972 </a:t>
            </a:r>
          </a:p>
        </p:txBody>
      </p:sp>
    </p:spTree>
    <p:extLst>
      <p:ext uri="{BB962C8B-B14F-4D97-AF65-F5344CB8AC3E}">
        <p14:creationId xmlns:p14="http://schemas.microsoft.com/office/powerpoint/2010/main" val="355202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4F07E-C482-4A87-9878-555521EB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Gaussian Blur Comparison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2D9975-C8AF-4BA3-869B-64DE2332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4" y="2426818"/>
            <a:ext cx="5330182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958DAF-01D8-4AA7-B75D-AC8A379AF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40" y="2426818"/>
            <a:ext cx="53301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5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8C046-A295-4D25-8C13-441691A8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087B5-7035-4616-802E-EEEFE1DAB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Find a good dataset that has noisy images.</a:t>
            </a:r>
          </a:p>
          <a:p>
            <a:r>
              <a:rPr lang="en-US" dirty="0"/>
              <a:t>Option 2: Move to model that does object recognition.</a:t>
            </a:r>
          </a:p>
          <a:p>
            <a:pPr lvl="1"/>
            <a:r>
              <a:rPr lang="en-US" dirty="0"/>
              <a:t>Look at YOLO</a:t>
            </a:r>
          </a:p>
          <a:p>
            <a:pPr lvl="1"/>
            <a:r>
              <a:rPr lang="en-US" dirty="0"/>
              <a:t>Then do option 1</a:t>
            </a:r>
          </a:p>
          <a:p>
            <a:pPr lvl="1"/>
            <a:endParaRPr lang="en-US" dirty="0"/>
          </a:p>
          <a:p>
            <a:r>
              <a:rPr lang="en-US" dirty="0"/>
              <a:t>Do option 2 – YOLO with people (not </a:t>
            </a:r>
            <a:r>
              <a:rPr lang="en-US" dirty="0" err="1"/>
              <a:t>realtime</a:t>
            </a:r>
            <a:r>
              <a:rPr lang="en-US" dirty="0"/>
              <a:t>), then apply degradation</a:t>
            </a:r>
          </a:p>
          <a:p>
            <a:r>
              <a:rPr lang="en-US" dirty="0"/>
              <a:t>Idea: Detection with rapid degradation </a:t>
            </a:r>
            <a:r>
              <a:rPr lang="en-US"/>
              <a:t>(brightening/darkening)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04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291</Words>
  <Application>Microsoft Office PowerPoint</Application>
  <PresentationFormat>Widescreen</PresentationFormat>
  <Paragraphs>37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CNN Training Progress</vt:lpstr>
      <vt:lpstr>CIFAR-10</vt:lpstr>
      <vt:lpstr>STL-10</vt:lpstr>
      <vt:lpstr>Training</vt:lpstr>
      <vt:lpstr>Testing</vt:lpstr>
      <vt:lpstr>Gaussian Blur Comparison</vt:lpstr>
      <vt:lpstr>Gaussian Blur Bump Analysis</vt:lpstr>
      <vt:lpstr>Gaussian Blur Comparison</vt:lpstr>
      <vt:lpstr>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 Training Progress</dc:title>
  <dc:creator>Ankush Patel</dc:creator>
  <cp:lastModifiedBy>Ankush Patel</cp:lastModifiedBy>
  <cp:revision>8</cp:revision>
  <dcterms:created xsi:type="dcterms:W3CDTF">2019-06-28T17:07:37Z</dcterms:created>
  <dcterms:modified xsi:type="dcterms:W3CDTF">2019-06-29T01:13:29Z</dcterms:modified>
</cp:coreProperties>
</file>